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300" r:id="rId3"/>
    <p:sldId id="310" r:id="rId4"/>
    <p:sldId id="304" r:id="rId5"/>
    <p:sldId id="302" r:id="rId6"/>
    <p:sldId id="257" r:id="rId7"/>
    <p:sldId id="305" r:id="rId8"/>
    <p:sldId id="273" r:id="rId9"/>
    <p:sldId id="274" r:id="rId10"/>
    <p:sldId id="320" r:id="rId11"/>
    <p:sldId id="262" r:id="rId12"/>
    <p:sldId id="263" r:id="rId13"/>
    <p:sldId id="334" r:id="rId14"/>
    <p:sldId id="333" r:id="rId15"/>
    <p:sldId id="331" r:id="rId16"/>
    <p:sldId id="330" r:id="rId17"/>
    <p:sldId id="299" r:id="rId18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3A32171-7FF6-C819-94BE-C0AFD9C67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C3BB2549-2F37-3B49-F703-24BA76F1F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54F49422-3BF6-2BAC-4F15-414B11D18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6590-6A9E-4834-BF1F-2259AD29DE51}" type="datetimeFigureOut">
              <a:rPr lang="lt-LT" smtClean="0"/>
              <a:t>2023-09-11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A8E3EAF-1196-BE9B-63ED-C78938FD7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0602F0BB-D215-9587-2B13-64FFA0FC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4E12-E4E8-416A-9DD8-B7C099DA9D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825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13919A1-E13B-2BEE-7D90-659FED7BD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A4E4C286-0331-E9EB-8683-34BEAA435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5CEEDD45-0F88-96A4-170C-6CC9426C1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6590-6A9E-4834-BF1F-2259AD29DE51}" type="datetimeFigureOut">
              <a:rPr lang="lt-LT" smtClean="0"/>
              <a:t>2023-09-11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807FC69-734A-32BF-56D0-053767916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63F81483-72D8-86F9-FF98-F1C401475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4E12-E4E8-416A-9DD8-B7C099DA9D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3596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1C72EBC0-DB64-389A-3F95-BA6A904DB8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E9887499-C8A0-9AC5-0B28-D9E75B660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9B19C8F5-4634-9621-346E-8D69BC052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6590-6A9E-4834-BF1F-2259AD29DE51}" type="datetimeFigureOut">
              <a:rPr lang="lt-LT" smtClean="0"/>
              <a:t>2023-09-11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3FCDE96E-5716-EA86-A114-4BDA65005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B63804EF-D463-8684-913B-7E20C9206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4E12-E4E8-416A-9DD8-B7C099DA9D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8667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C5677A2-5CB3-C7C9-40D6-2D45B708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00CB14E-6D69-E519-816A-1DDBB9436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D5878745-72F3-137F-675E-C77D53ADE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6590-6A9E-4834-BF1F-2259AD29DE51}" type="datetimeFigureOut">
              <a:rPr lang="lt-LT" smtClean="0"/>
              <a:t>2023-09-11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BAD2E24-1F69-0996-BD2D-6C1BECE09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80074C2-8735-58D3-E208-84F45BE2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4E12-E4E8-416A-9DD8-B7C099DA9D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945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640D4F4-04CD-D5AE-76FB-E54744E5E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1EE79239-0317-74D5-FD25-47237B32C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83D4109-634E-38C3-AC15-7FCBB47C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6590-6A9E-4834-BF1F-2259AD29DE51}" type="datetimeFigureOut">
              <a:rPr lang="lt-LT" smtClean="0"/>
              <a:t>2023-09-11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D97DC5D-41E8-5CB8-A9FB-2011065B4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41BD034-6353-9945-9262-1F951473A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4E12-E4E8-416A-9DD8-B7C099DA9D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5502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D3996FE-B329-2AF3-96E1-C65664773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664A917-B219-CF1D-D759-4F2A19B49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C2952E07-3614-5C1F-2361-5A5B2620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7C95B209-D8AB-C386-7930-DC995A68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6590-6A9E-4834-BF1F-2259AD29DE51}" type="datetimeFigureOut">
              <a:rPr lang="lt-LT" smtClean="0"/>
              <a:t>2023-09-11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3631319A-4A71-E0A6-3546-376301D0A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12F90B12-81B8-99F6-B3F8-F7DFAB36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4E12-E4E8-416A-9DD8-B7C099DA9D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7009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F0AA6E9-7123-1E86-6B56-0A1260493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FC527F72-2AC4-D80F-99A2-025C0182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789BCDAE-BFD1-6E29-EC30-5DE5F5A18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832E1B4F-C0A2-F1FD-EAD0-750149FC5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DAF6203C-2597-3F33-9C17-1A06EEF8D2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AD7838DF-2E48-A590-3A93-716FD9EEF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6590-6A9E-4834-BF1F-2259AD29DE51}" type="datetimeFigureOut">
              <a:rPr lang="lt-LT" smtClean="0"/>
              <a:t>2023-09-11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22BA364C-593B-E7D1-F885-335DA1146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BC37B069-23B1-750B-48A3-DE085F468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4E12-E4E8-416A-9DD8-B7C099DA9D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096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6CD2F42-ED68-C392-EFDC-9A73EEF46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FCCB149D-08BA-A5D1-6C04-1DE9D613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6590-6A9E-4834-BF1F-2259AD29DE51}" type="datetimeFigureOut">
              <a:rPr lang="lt-LT" smtClean="0"/>
              <a:t>2023-09-11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0F6063CD-54F2-1FCF-F1B5-A206F4D67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B18702E-9B8F-4595-8EFF-116DF6ED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4E12-E4E8-416A-9DD8-B7C099DA9D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991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5E10574A-58CD-BCED-2430-AE084E6CD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6590-6A9E-4834-BF1F-2259AD29DE51}" type="datetimeFigureOut">
              <a:rPr lang="lt-LT" smtClean="0"/>
              <a:t>2023-09-11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C6C0E624-3C1E-A7E5-B201-1C2DC961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C67ADFD7-7523-59A5-49A7-145773CEF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4E12-E4E8-416A-9DD8-B7C099DA9D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9759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65BBE61-8FFD-E731-08B8-B66B6ABB2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8AD44F4-54BA-7E01-7326-457D5B1DA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58AE7FEC-8F4A-70AF-4762-D7BCF5B9B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2EFCF801-5CB0-AA45-E7F1-4C7B406A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6590-6A9E-4834-BF1F-2259AD29DE51}" type="datetimeFigureOut">
              <a:rPr lang="lt-LT" smtClean="0"/>
              <a:t>2023-09-11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A57257AB-FF23-4EF2-1D2B-B9E9347F8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E524CF27-9BD1-3097-F5A4-8A7B653F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4E12-E4E8-416A-9DD8-B7C099DA9D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438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95FA5E1-6761-EAD4-E747-79F61C6BF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6892F689-0F97-DCA8-A0D7-818C8F770B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640F559E-E3AC-695E-4E48-283BDBE75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1D2B4419-0F4F-6D0C-1B77-63DE5C9A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6590-6A9E-4834-BF1F-2259AD29DE51}" type="datetimeFigureOut">
              <a:rPr lang="lt-LT" smtClean="0"/>
              <a:t>2023-09-11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AABE9A6E-DE3B-7B34-52F7-BE14758B3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687503A3-0228-A715-B06B-A62F0F234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84E12-E4E8-416A-9DD8-B7C099DA9D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2650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D3E11EBC-632C-248A-E858-C7D1EC8D0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661B9EEC-E167-6954-A53B-30B485D7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9A2E6C10-7E92-46CE-EFBF-240F1C3C3E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B6590-6A9E-4834-BF1F-2259AD29DE51}" type="datetimeFigureOut">
              <a:rPr lang="lt-LT" smtClean="0"/>
              <a:t>2023-09-11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D210384D-282F-0E65-FE26-8D59E88A4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EF590C63-9C29-BB64-9CFE-CB63CE8B8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84E12-E4E8-416A-9DD8-B7C099DA9D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1544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: suapvalinti kampai 1">
            <a:extLst>
              <a:ext uri="{FF2B5EF4-FFF2-40B4-BE49-F238E27FC236}">
                <a16:creationId xmlns:a16="http://schemas.microsoft.com/office/drawing/2014/main" id="{8019FAF1-D191-1A27-C203-74FC776610F4}"/>
              </a:ext>
            </a:extLst>
          </p:cNvPr>
          <p:cNvSpPr/>
          <p:nvPr/>
        </p:nvSpPr>
        <p:spPr>
          <a:xfrm>
            <a:off x="465826" y="439946"/>
            <a:ext cx="11116574" cy="4754905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lt-LT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t-L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Ilgalaikės programos „Žalia mokykla-žalia savivaldybė“</a:t>
            </a:r>
          </a:p>
          <a:p>
            <a:pPr algn="ctr"/>
            <a:endParaRPr lang="lt-LT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t-L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modulis - Aplinkosauginio švietimo įgyvendinimas švietimo įstaigoje: gerosios patirtys Mažeikių rajono savivaldybėje 2023</a:t>
            </a:r>
          </a:p>
          <a:p>
            <a:pPr algn="ctr"/>
            <a:endParaRPr lang="lt-L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lt-L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t-LT" sz="2400" b="1" dirty="0">
                <a:latin typeface="Arial" panose="020B0604020202020204" pitchFamily="34" charset="0"/>
                <a:cs typeface="Arial" panose="020B0604020202020204" pitchFamily="34" charset="0"/>
              </a:rPr>
              <a:t>MAŽEIKIŲ LOPŠELIS-DARŽELIS „EGLUTĖ“ </a:t>
            </a:r>
          </a:p>
          <a:p>
            <a:pPr algn="ctr"/>
            <a:endParaRPr lang="lt-L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t-LT" sz="3600" b="1" dirty="0">
                <a:latin typeface="Arial" panose="020B0604020202020204" pitchFamily="34" charset="0"/>
                <a:cs typeface="Arial" panose="020B0604020202020204" pitchFamily="34" charset="0"/>
              </a:rPr>
              <a:t>„ŽMOGAUS IR GAMTOS DUETAS“</a:t>
            </a:r>
          </a:p>
          <a:p>
            <a:pPr algn="ctr"/>
            <a:r>
              <a:rPr lang="lt-LT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lt-L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ačiakampis: suapvalinti kampai 2">
            <a:extLst>
              <a:ext uri="{FF2B5EF4-FFF2-40B4-BE49-F238E27FC236}">
                <a16:creationId xmlns:a16="http://schemas.microsoft.com/office/drawing/2014/main" id="{C711DC80-819F-DF99-CD53-6B67A308B481}"/>
              </a:ext>
            </a:extLst>
          </p:cNvPr>
          <p:cNvSpPr/>
          <p:nvPr/>
        </p:nvSpPr>
        <p:spPr>
          <a:xfrm>
            <a:off x="3372929" y="5685183"/>
            <a:ext cx="5307246" cy="732870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2023 m. rugsėjo 14 d.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93D956C3-D581-55B7-9524-45354AAB2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15" y="2091344"/>
            <a:ext cx="1351721" cy="193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: suapvalinti kampai 1">
            <a:extLst>
              <a:ext uri="{FF2B5EF4-FFF2-40B4-BE49-F238E27FC236}">
                <a16:creationId xmlns:a16="http://schemas.microsoft.com/office/drawing/2014/main" id="{84689C18-5EA5-3B7E-C0B4-33F2E2C87D5A}"/>
              </a:ext>
            </a:extLst>
          </p:cNvPr>
          <p:cNvSpPr/>
          <p:nvPr/>
        </p:nvSpPr>
        <p:spPr>
          <a:xfrm>
            <a:off x="851141" y="138021"/>
            <a:ext cx="10912414" cy="13888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Kūrybiškų tvarumo idėjų kupini tėveliai su vaikais džiugina savo rankomis kurtais tvariais kostiumais iš antrinių žaliavų. Sukurta rūbų kolekcija pristatoma mūsų įstaigoje bei už jos ribų: Mažeikių Gabijos gimnazijoje menų ir technologijų projekte „Madamorfozė“. Ugdomas bendruomeniškumas, taupaus vartojimo nuostatos. Tokie ir panašūs renginiai pagrįsti ekonominio, ekologinio, kultūrinio ir socialinio tvarumo principais. 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6AF74C0-253C-BE4D-7B4D-48BCAEA81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44" y="1733911"/>
            <a:ext cx="6663409" cy="4986068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2DB5BD5D-C259-4DF3-7FB2-5DC6D96CD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08" y="1607870"/>
            <a:ext cx="3834082" cy="511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8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1DFF92B9-295E-F5AD-F96B-760B7B1A4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29" y="235117"/>
            <a:ext cx="4670260" cy="6227012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A1FE3F69-9D90-B518-9F0D-85990810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813" y="235119"/>
            <a:ext cx="4670258" cy="622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232B015-EDAA-8D2E-ECF0-D5A7B0E34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7" y="340082"/>
            <a:ext cx="11438626" cy="596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6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5C6BF3AF-5040-08CD-113E-828BC0893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32013"/>
            <a:ext cx="6174377" cy="6174377"/>
          </a:xfrm>
          <a:prstGeom prst="rect">
            <a:avLst/>
          </a:prstGeom>
        </p:spPr>
      </p:pic>
      <p:sp>
        <p:nvSpPr>
          <p:cNvPr id="4" name="Stačiakampis: suapvalinti kampai 3">
            <a:extLst>
              <a:ext uri="{FF2B5EF4-FFF2-40B4-BE49-F238E27FC236}">
                <a16:creationId xmlns:a16="http://schemas.microsoft.com/office/drawing/2014/main" id="{AEA7A882-C4F6-010D-A890-557E4B2A7165}"/>
              </a:ext>
            </a:extLst>
          </p:cNvPr>
          <p:cNvSpPr/>
          <p:nvPr/>
        </p:nvSpPr>
        <p:spPr>
          <a:xfrm>
            <a:off x="354873" y="999309"/>
            <a:ext cx="4887687" cy="4859382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lt-LT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Propaguodami tvarumo idėjas, dideli ir maži, kupini įvairiausių idėjų, įsijungėme į knygų dizaino kūrybines dirbtuves. Sužinoję apie Rimanto Kaukėno paramos fondą, nusprendėme sudalyvauti prasmingoje akcijoje, papuošiant knygas nauju rožiniu viršeliu bei unikaliais piešiniais. ,,Pinknygės“ buvo pristatytos  Vilniaus knygų   mugėje    R. </a:t>
            </a:r>
            <a:r>
              <a:rPr lang="lt-LT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lt-LT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aukėno paramos fondo atstovams. </a:t>
            </a:r>
          </a:p>
          <a:p>
            <a:pPr algn="just"/>
            <a:r>
              <a:rPr lang="lt-LT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Prisidėdami prie šios prasmingos iniciatyvos, įgaliname žinią, jog mums svarbu suprasti kito žmogaus mintis ar emocinę išraišką, būti mylimu ir suprastu, dalintis gerumu.</a:t>
            </a:r>
          </a:p>
        </p:txBody>
      </p:sp>
    </p:spTree>
    <p:extLst>
      <p:ext uri="{BB962C8B-B14F-4D97-AF65-F5344CB8AC3E}">
        <p14:creationId xmlns:p14="http://schemas.microsoft.com/office/powerpoint/2010/main" val="15912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4A31000D-D8D4-8FA3-55A4-A6CD32DAD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513" y="2774351"/>
            <a:ext cx="2906727" cy="3878845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2ED7E827-F133-C89A-E5B2-3E9AAC4F2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43" y="1083492"/>
            <a:ext cx="5660255" cy="4232064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46D6ED21-4224-4D5B-6522-5E9E81E74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8" y="4537165"/>
            <a:ext cx="2700460" cy="2020689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463A749C-8D82-CD0A-1A10-A46C32E4F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7" y="589048"/>
            <a:ext cx="2572467" cy="3429956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DDC32E6E-2A08-85BC-7BEF-42C0C0F9B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56" y="322215"/>
            <a:ext cx="3101577" cy="232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: suapvalinti kampai 1">
            <a:extLst>
              <a:ext uri="{FF2B5EF4-FFF2-40B4-BE49-F238E27FC236}">
                <a16:creationId xmlns:a16="http://schemas.microsoft.com/office/drawing/2014/main" id="{3CF8037E-496A-0355-E792-A115AC0BAC03}"/>
              </a:ext>
            </a:extLst>
          </p:cNvPr>
          <p:cNvSpPr/>
          <p:nvPr/>
        </p:nvSpPr>
        <p:spPr>
          <a:xfrm>
            <a:off x="293297" y="178986"/>
            <a:ext cx="11740551" cy="20852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2023 – 2024 m. m. „Eglutėje“ vyksta tarptautinio Erasmus + KA210 mokyklų partnerysčių projektas </a:t>
            </a:r>
            <a:r>
              <a:rPr lang="lt-LT" b="1" dirty="0">
                <a:latin typeface="Arial" panose="020B0604020202020204" pitchFamily="34" charset="0"/>
                <a:cs typeface="Arial" panose="020B0604020202020204" pitchFamily="34" charset="0"/>
              </a:rPr>
              <a:t>„Protect Nature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t-LT" b="1" dirty="0">
                <a:latin typeface="Arial" panose="020B0604020202020204" pitchFamily="34" charset="0"/>
                <a:cs typeface="Arial" panose="020B0604020202020204" pitchFamily="34" charset="0"/>
              </a:rPr>
              <a:t>Nature is my future“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b="1" dirty="0">
                <a:latin typeface="Arial" panose="020B0604020202020204" pitchFamily="34" charset="0"/>
                <a:cs typeface="Arial" panose="020B0604020202020204" pitchFamily="34" charset="0"/>
              </a:rPr>
              <a:t>(,,Apsaugok gamtą, gamta mano ateitis“) 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tarp</a:t>
            </a:r>
            <a:r>
              <a:rPr lang="lt-L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Lietuvos, Italijos, Ispanijos ir Turkijos atstovų. Mokomės kartu tvarių veiksmų, ugdant teigiamą požiūrį į aplinkosauginį sąmoningumą, ieškant teisingų gamtos išteklių panaudojimo galimybių ir integruojant gerąsias praktikas partnerių ikimokyklinio ugdymo modeliuose. </a:t>
            </a:r>
          </a:p>
          <a:p>
            <a:pPr algn="ctr"/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F028211-D3C8-87B8-3D10-9ADE2CDA6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" y="2522212"/>
            <a:ext cx="4850602" cy="4156804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E746674B-9F2F-93F2-602C-E1CE73F64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34" y="2517415"/>
            <a:ext cx="5547893" cy="416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9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033288E6-FB8D-8F0E-FC75-8061B359E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9" y="627017"/>
            <a:ext cx="7252449" cy="5460274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1178F965-5DEA-91CD-A9F5-C96044DB6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461" y="368493"/>
            <a:ext cx="4393519" cy="58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9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: suapvalinti kampai 1">
            <a:extLst>
              <a:ext uri="{FF2B5EF4-FFF2-40B4-BE49-F238E27FC236}">
                <a16:creationId xmlns:a16="http://schemas.microsoft.com/office/drawing/2014/main" id="{1010251B-AEF9-615C-0641-19C2E4105C83}"/>
              </a:ext>
            </a:extLst>
          </p:cNvPr>
          <p:cNvSpPr/>
          <p:nvPr/>
        </p:nvSpPr>
        <p:spPr>
          <a:xfrm>
            <a:off x="1289648" y="370937"/>
            <a:ext cx="9463178" cy="225149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lt-LT" sz="1800" b="1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Norime prisidėti prie tvaraus vartojimo, atsižvelgiant į didesnę socialinę ir aplinkosauginę naudą. Keisdami kasdienius įpročius, kiekvienas galime atrasti naujų veiklų, idėjų ir tapti tvaraus gyvenimo edukatoriais.</a:t>
            </a:r>
            <a:endParaRPr lang="lt-LT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lt-LT" sz="1800" dirty="0">
                <a:solidFill>
                  <a:srgbClr val="05050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lt-LT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-1270" algn="ctr">
              <a:lnSpc>
                <a:spcPct val="115000"/>
              </a:lnSpc>
              <a:spcAft>
                <a:spcPts val="800"/>
              </a:spcAft>
            </a:pPr>
            <a:r>
              <a:rPr lang="lt-LT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„VAIKAI GYVENS TOKIOJE ŽEMĖJE, KOKIĄ MES IŠMOKYSIME MYLĖTI...“</a:t>
            </a:r>
            <a:endParaRPr lang="lt-LT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5DD06543-D821-2768-08C6-3A81FB8B6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0" y="2752905"/>
            <a:ext cx="6883879" cy="38721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721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: suapvalinti kampai 1">
            <a:extLst>
              <a:ext uri="{FF2B5EF4-FFF2-40B4-BE49-F238E27FC236}">
                <a16:creationId xmlns:a16="http://schemas.microsoft.com/office/drawing/2014/main" id="{5FB79D9F-1310-9870-777E-F41930710A03}"/>
              </a:ext>
            </a:extLst>
          </p:cNvPr>
          <p:cNvSpPr/>
          <p:nvPr/>
        </p:nvSpPr>
        <p:spPr>
          <a:xfrm>
            <a:off x="362309" y="172528"/>
            <a:ext cx="11128075" cy="10955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Mažeikių lopšelyje-darželyje ,,Eglutė“ sukurtos inovatyvios, kūrybiškos, kviečiančios veikti aplinkos.  Vaikai žinias įsisavina per realią gyvenimišką patirtį: eksperimentuojant, atliekant bandymus, tyrinėjant daiktus, reiškinius. Ugdymas vyksta nuo rutininės prieigos iki inovatyvaus ugdymo. 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6E0AE1C-786F-204D-9C37-455175079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3" y="1791792"/>
            <a:ext cx="6540320" cy="4893964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FCDA1ABA-0590-F230-219A-028971F54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29" y="1367471"/>
            <a:ext cx="3591709" cy="2687589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2C300A91-9A01-151A-C582-130887BBD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232" y="4154448"/>
            <a:ext cx="4060539" cy="26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4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: suapvalinti kampai 1">
            <a:extLst>
              <a:ext uri="{FF2B5EF4-FFF2-40B4-BE49-F238E27FC236}">
                <a16:creationId xmlns:a16="http://schemas.microsoft.com/office/drawing/2014/main" id="{5E90891B-ACE5-8714-683A-13382F95CA1D}"/>
              </a:ext>
            </a:extLst>
          </p:cNvPr>
          <p:cNvSpPr/>
          <p:nvPr/>
        </p:nvSpPr>
        <p:spPr>
          <a:xfrm>
            <a:off x="1052423" y="139338"/>
            <a:ext cx="10489720" cy="137595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Kuriamos  ir atnaujinamos sveikos ir darnios mokymosi aplinkos, plėtojamos ekologinės iniciatyvos lauko erdvėse, siekiama realaus rezultato ir veiklų praktinio pritaikymo. („Menų sala“, „Eko daržas“, „Stiklo namas“, „Eglynėlis“).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18B4EAE-2472-067D-BA0E-17EB8474F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" y="1979968"/>
            <a:ext cx="5589917" cy="4192438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20EA4C5E-2D6C-7CC3-4456-2E516B722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46" y="2372264"/>
            <a:ext cx="5704936" cy="427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1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>
            <a:extLst>
              <a:ext uri="{FF2B5EF4-FFF2-40B4-BE49-F238E27FC236}">
                <a16:creationId xmlns:a16="http://schemas.microsoft.com/office/drawing/2014/main" id="{90C8E17D-52AC-E103-72CA-1CF5A9469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90" y="150189"/>
            <a:ext cx="3698079" cy="2767183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AF5B4782-0B97-3688-4D6A-77199B0CC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94" y="4063236"/>
            <a:ext cx="3522587" cy="2635867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9DFDC2B0-9E1E-DB90-1AD7-BCC1F44CA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690" y="3120833"/>
            <a:ext cx="4779928" cy="357827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E14F63A-CBA1-B19F-3D2B-2EDD10D50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700" y="80519"/>
            <a:ext cx="5134798" cy="383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3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21BCC205-41A3-F0F1-D77C-A18DD2DC5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88" y="642954"/>
            <a:ext cx="5609269" cy="420969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B0A3D584-141D-F931-8AF6-F65B9342F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78" y="2200053"/>
            <a:ext cx="6017395" cy="450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4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E31B8E4A-3B7B-4E53-4255-949444F5F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49" y="341935"/>
            <a:ext cx="5062721" cy="5062721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3AEC1140-50B9-FBC9-9DB2-10E26E622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230" y="1497874"/>
            <a:ext cx="4995352" cy="49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5F67E87C-5FEA-30E6-4532-F99AD503C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23" y="685758"/>
            <a:ext cx="5798777" cy="4339085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818571D5-A385-9BAF-35BB-88D5DC620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081" y="2061713"/>
            <a:ext cx="5798777" cy="43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988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32BF85C5-C140-FD98-3D3E-21FA8928F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4" y="1804358"/>
            <a:ext cx="4958751" cy="4958751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8F263876-2D8D-8D0E-53D4-9173881F8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281" y="1848209"/>
            <a:ext cx="4871048" cy="4871048"/>
          </a:xfrm>
          <a:prstGeom prst="rect">
            <a:avLst/>
          </a:prstGeom>
        </p:spPr>
      </p:pic>
      <p:sp>
        <p:nvSpPr>
          <p:cNvPr id="2" name="Stačiakampis: suapvalinti kampai 1">
            <a:extLst>
              <a:ext uri="{FF2B5EF4-FFF2-40B4-BE49-F238E27FC236}">
                <a16:creationId xmlns:a16="http://schemas.microsoft.com/office/drawing/2014/main" id="{4D891BF9-4791-AB2B-D563-D3E2222AFA58}"/>
              </a:ext>
            </a:extLst>
          </p:cNvPr>
          <p:cNvSpPr/>
          <p:nvPr/>
        </p:nvSpPr>
        <p:spPr>
          <a:xfrm>
            <a:off x="1259456" y="138743"/>
            <a:ext cx="9497683" cy="146649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Žaismingos iniciatyvos, EKO idėjos įgyvendinamos daugelyje darželio erdvių. Nuotaikingai kurdami iš antrinių žaliavų, tęsdami vaikų sėkmės istorijas, išeiname į netradicines darželio erdves. Pasitelkdami fantaziją, gamtinę medžiagą, antrines žaliavas, ugdytiniai  įgyja vis daugiau žinių apie žiedinės ekonomikos principus. </a:t>
            </a:r>
          </a:p>
        </p:txBody>
      </p:sp>
    </p:spTree>
    <p:extLst>
      <p:ext uri="{BB962C8B-B14F-4D97-AF65-F5344CB8AC3E}">
        <p14:creationId xmlns:p14="http://schemas.microsoft.com/office/powerpoint/2010/main" val="2450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0B13DF5E-3BEE-312C-7E51-905007D3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01" y="672490"/>
            <a:ext cx="5709250" cy="570925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3E8591C2-3231-FE9B-D445-C57D88DCF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85806"/>
            <a:ext cx="3224165" cy="3224165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8D2D745-3A89-0F63-7396-341BB0370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7873" y="121309"/>
            <a:ext cx="2333897" cy="2333897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36A3B5DB-5644-737D-3EE2-09DE72945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728" y="296172"/>
            <a:ext cx="2333897" cy="2338172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53442310-F127-4E2E-44A2-C3161C6BA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6686" y="2680062"/>
            <a:ext cx="2333898" cy="2333898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62ECB28F-68B6-2464-EFCD-AEB37091A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9394" y="5142410"/>
            <a:ext cx="1715590" cy="171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424</Words>
  <Application>Microsoft Office PowerPoint</Application>
  <PresentationFormat>Plačiaekranė</PresentationFormat>
  <Paragraphs>24</Paragraphs>
  <Slides>17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„Office“ tema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User</dc:creator>
  <cp:lastModifiedBy>User</cp:lastModifiedBy>
  <cp:revision>24</cp:revision>
  <dcterms:created xsi:type="dcterms:W3CDTF">2022-05-01T17:10:41Z</dcterms:created>
  <dcterms:modified xsi:type="dcterms:W3CDTF">2023-09-11T13:11:06Z</dcterms:modified>
</cp:coreProperties>
</file>